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ussur-ds106.ru/neobychnyi-buket-na-prazdnik-oseni-osennie-bukety-svoimi-rukami-dlya-shkoly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63691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фон 1.jp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147" y="2276872"/>
            <a:ext cx="88174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Мастер – класс: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«Изготовление героев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для мультфильма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 подручного материала»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33" y="260648"/>
            <a:ext cx="9056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– МК ДОУ детский сад №6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5085184"/>
            <a:ext cx="440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Рудинец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Наталья Алексеевна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6453336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2024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ениль6.jpg"/>
          <p:cNvPicPr>
            <a:picLocks noChangeAspect="1"/>
          </p:cNvPicPr>
          <p:nvPr/>
        </p:nvPicPr>
        <p:blipFill>
          <a:blip r:embed="rId3" cstate="print"/>
          <a:srcRect l="22050" t="19509" r="6289" b="23714"/>
          <a:stretch>
            <a:fillRect/>
          </a:stretch>
        </p:blipFill>
        <p:spPr>
          <a:xfrm>
            <a:off x="1475656" y="260648"/>
            <a:ext cx="655272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67544" y="4581128"/>
            <a:ext cx="8711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Берем еще 2 проволоки складываем их вместе и накручиваем на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туловище с помощью фломастера, затем фломастер вынимаем.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548680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ениль7.jpg"/>
          <p:cNvPicPr>
            <a:picLocks noChangeAspect="1"/>
          </p:cNvPicPr>
          <p:nvPr/>
        </p:nvPicPr>
        <p:blipFill>
          <a:blip r:embed="rId3" cstate="print"/>
          <a:srcRect l="27213" t="15361" r="9831" b="19495"/>
          <a:stretch>
            <a:fillRect/>
          </a:stretch>
        </p:blipFill>
        <p:spPr>
          <a:xfrm>
            <a:off x="1691680" y="260648"/>
            <a:ext cx="576064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67544" y="4941168"/>
            <a:ext cx="7949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Приклеиваем глазки, носик, можно вставить усы из тонкой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проволоки и наш котик готов.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548680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azbukivedia.ru/wa-data/public/photos/13/56/5613/5613.9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8640"/>
            <a:ext cx="639903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3528" y="3573016"/>
            <a:ext cx="8644033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Берем 2 половинки проволоки. Скрутите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две подготовленные детали вместе, но концы оставьте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свободными, разведите их в стороны. Для того, чтобы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правильно выполнить эту первую заготовку, необходимо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мысленно поделить палочки по длине на 3 части. Центральная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часть будет скрученной, а две боковые – отогнутыми в разные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стороны. 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404664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s://azbukivedia.ru/wa-data/public/photos/14/56/5614/5614.970.jpg"/>
          <p:cNvPicPr/>
          <p:nvPr/>
        </p:nvPicPr>
        <p:blipFill>
          <a:blip r:embed="rId3" cstate="print"/>
          <a:srcRect l="3814" t="9431" b="6657"/>
          <a:stretch>
            <a:fillRect/>
          </a:stretch>
        </p:blipFill>
        <p:spPr bwMode="auto">
          <a:xfrm>
            <a:off x="0" y="188640"/>
            <a:ext cx="471601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5013176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Опустите свободные о концы вниз и каждый конец закрутите в виде маленькой петельки.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azbukivedia.ru/wa-data/public/photos/15/56/5615/5615.9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268760"/>
            <a:ext cx="522007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azbukivedia.ru/wa-data/public/photos/16/56/5616/5616.970.jpg"/>
          <p:cNvPicPr/>
          <p:nvPr/>
        </p:nvPicPr>
        <p:blipFill>
          <a:blip r:embed="rId3" cstate="print"/>
          <a:srcRect l="27586" t="7749" r="20690" b="11741"/>
          <a:stretch>
            <a:fillRect/>
          </a:stretch>
        </p:blipFill>
        <p:spPr bwMode="auto">
          <a:xfrm>
            <a:off x="323528" y="0"/>
            <a:ext cx="432048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7544" y="3789040"/>
            <a:ext cx="8424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Туловище делаем более объемным, возьмите еще одну целую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палочку и в том месте, где вы планируете сделать хвостик,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оставьте немного, а все остальное начинайте накручивать на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туловище. Накручивайте, неплотно прижимая кольца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центральному каркасу. 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того, как вы намотаете всю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палочку на туловище, оставьте еще небольшой отросток впереди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чтобы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дальнейшем прикрепить голову.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https://azbukivedia.ru/wa-data/public/photos/18/56/5618/5618.970.jpg"/>
          <p:cNvPicPr/>
          <p:nvPr/>
        </p:nvPicPr>
        <p:blipFill>
          <a:blip r:embed="rId4" cstate="print"/>
          <a:srcRect l="21662" t="13079" r="22607" b="23148"/>
          <a:stretch>
            <a:fillRect/>
          </a:stretch>
        </p:blipFill>
        <p:spPr bwMode="auto">
          <a:xfrm>
            <a:off x="4644008" y="980728"/>
            <a:ext cx="424847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s://azbukivedia.ru/wa-data/public/photos/19/56/5619/5619.970.jpg"/>
          <p:cNvPicPr/>
          <p:nvPr/>
        </p:nvPicPr>
        <p:blipFill>
          <a:blip r:embed="rId3" cstate="print"/>
          <a:srcRect t="14757" r="32997"/>
          <a:stretch>
            <a:fillRect/>
          </a:stretch>
        </p:blipFill>
        <p:spPr bwMode="auto">
          <a:xfrm>
            <a:off x="179512" y="0"/>
            <a:ext cx="5107732" cy="3657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9552" y="4293096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Следующая палочка понадобится для моделирования головы. Сначала сформируйте деталь, напоминающую восьмерку. Это будут уши.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Остальную часть палочки начинайте наматывать кругами по центру восьмерки, продвигаясь вперед.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https://azbukivedia.ru/wa-data/public/photos/20/56/5620/5620.970.jpg"/>
          <p:cNvPicPr/>
          <p:nvPr/>
        </p:nvPicPr>
        <p:blipFill>
          <a:blip r:embed="rId4" cstate="print"/>
          <a:srcRect l="24496" r="29219" b="26505"/>
          <a:stretch>
            <a:fillRect/>
          </a:stretch>
        </p:blipFill>
        <p:spPr bwMode="auto">
          <a:xfrm>
            <a:off x="5364088" y="1196752"/>
            <a:ext cx="3528392" cy="3153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450912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Постепенно зауживайте кольца, чтобы показать острый носик. Уши согните по своему усмотрению. Можно оставить их опущенными вниз.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azbukivedia.ru/wa-data/public/photos/21/56/5621/5621.970.jpg"/>
          <p:cNvPicPr/>
          <p:nvPr/>
        </p:nvPicPr>
        <p:blipFill>
          <a:blip r:embed="rId3" cstate="print"/>
          <a:srcRect l="24496" t="9722" r="32053" b="21470"/>
          <a:stretch>
            <a:fillRect/>
          </a:stretch>
        </p:blipFill>
        <p:spPr bwMode="auto">
          <a:xfrm>
            <a:off x="2267744" y="548680"/>
            <a:ext cx="424847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s://azbukivedia.ru/wa-data/public/photos/25/56/5625/5625.970.jpg"/>
          <p:cNvPicPr/>
          <p:nvPr/>
        </p:nvPicPr>
        <p:blipFill>
          <a:blip r:embed="rId3" cstate="print"/>
          <a:srcRect l="19773" t="13079" r="21662" b="13079"/>
          <a:stretch>
            <a:fillRect/>
          </a:stretch>
        </p:blipFill>
        <p:spPr bwMode="auto">
          <a:xfrm>
            <a:off x="1691680" y="260648"/>
            <a:ext cx="525658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9552" y="4437112"/>
            <a:ext cx="8275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Прикрепляем голову к туловищу,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обматав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остаток проволоки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вокруг шее. И приклеиваем глазки и носик.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1776" y="260648"/>
            <a:ext cx="906222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55627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бутона розы возьмите не меньше четырех синельных палочек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55627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красного цвета. Чем больше элементов, тем объемнее будет цветок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55627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Согните их все вместе пополам.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55627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i0.wp.com/zhenskie-uvlecheniya.ru/wp-content/uploads/2017/09/tcvetok-iz-sinelnoi-provoloki-svoimi-rukami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7339980" cy="463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месте сгиба пройдитесь ножницами, чтобы получить восемь одинаковых отрезков по 15 см.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i0.wp.com/zhenskie-uvlecheniya.ru/wp-content/uploads/2017/09/tcvetok-iz-sinelnoi-provoloki-svoimi-rukami-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6327031" cy="4786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201622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познакомить педагогов с практикой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развития конструктивных способностей детей дошкольного возраста посредством использования синельной проволоки.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представить опыт работы по развитию конструктивных способностей дошкольников;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понятие о материале, его свойствах, способах и техниках конструирования  синельной проволокой;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изготовить поделку из синильной проволоки.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Соедините вместе все красные отрезки. Темно-зеленой синелью начните обматывать основание цветка, чтобы создать стебель.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s://i1.wp.com/zhenskie-uvlecheniya.ru/wp-content/uploads/2017/09/tcvetok-iz-sinelnoi-provoloki-svoimi-rukami-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439248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i1.wp.com/zhenskie-uvlecheniya.ru/wp-content/uploads/2017/09/tcvetok-iz-sinelnoi-provoloki-svoimi-rukami-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492896"/>
            <a:ext cx="4387651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5689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создания лепестка возьмите кончик одной красной синели и начните накручивать в спираль.</a:t>
            </a: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Дойдите до основания цветка и так получите первый заветный лепесток.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s://i0.wp.com/zhenskie-uvlecheniya.ru/wp-content/uploads/2017/09/tcvetok-iz-sinelnoi-provoloki-svoimi-rukami-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03244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i2.wp.com/zhenskie-uvlecheniya.ru/wp-content/uploads/2017/09/tcvetok-iz-sinelnoi-provoloki-svoimi-rukami-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80928"/>
            <a:ext cx="4387651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5689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Затем возьмите второй отрезок и начинайте его наматывать для получения второго лепестка. Так работайте над каждым пушистым отрезком красного цвета. В итоге получится красивый бутон розы, который состоит из восьми лепестков. Для получения более объемного цветка используйте на начальной стадии урока больше палочек пушистой проволоки.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s://i0.wp.com/zhenskie-uvlecheniya.ru/wp-content/uploads/2017/09/tcvetok-iz-sinelnoi-provoloki-svoimi-rukami-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36912"/>
            <a:ext cx="6115843" cy="3937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i2.wp.com/zhenskie-uvlecheniya.ru/wp-content/uploads/2017/09/tcvetok-iz-sinelnoi-provoloki-svoimi-rukami-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0649"/>
            <a:ext cx="6403875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472514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Затем продолжайте создавать стебель. Для этого согните пополам заготовку из темно-зеленой синели.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i0.wp.com/zhenskie-uvlecheniya.ru/wp-content/uploads/2017/09/tcvetok-iz-sinelnoi-provoloki-svoimi-rukami-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32656"/>
            <a:ext cx="5755803" cy="380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436510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Обкрутите согнутой частью зеленого материала стебель цветка и основание бутона.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i0.wp.com/zhenskie-uvlecheniya.ru/wp-content/uploads/2017/09/tcvetok-iz-sinelnoi-provoloki-svoimi-rukami-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8640"/>
            <a:ext cx="5683795" cy="3969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3528" y="5157192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Переходите к созданию листиков. Для этого возьмите еще один зеленый отрезок и создайте петельку.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4581128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Прокрутите у основания листика. Вверху придайте пальцами нужный кончик, чтобы он стал остроконечным. Затем отрежьте ножницами часть синельной проволоки, отступив от основания листа 1,5 см.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Рисунок 9" descr="https://i0.wp.com/zhenskie-uvlecheniya.ru/wp-content/uploads/2017/09/tcvetok-iz-sinelnoi-provoloki-svoimi-rukami-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88843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s://i0.wp.com/zhenskie-uvlecheniya.ru/wp-content/uploads/2017/09/tcvetok-iz-sinelnoi-provoloki-svoimi-rukami-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32656"/>
            <a:ext cx="3632075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472514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Остатком зелени обкрутите каркас листика, чтобы он заполнил пустое пространство и стал более объемным.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i1.wp.com/zhenskie-uvlecheniya.ru/wp-content/uploads/2017/09/tcvetok-iz-sinelnoi-provoloki-svoimi-rukami-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734481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465313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Приложите готовый 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объемный лист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 стеблю. Основание должно плотно прилегать к стеблю. Всю остальную часть можно обкрутить спиралью вниз.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i0.wp.com/zhenskie-uvlecheniya.ru/wp-content/uploads/2017/09/tcvetok-iz-sinelnoi-provoloki-svoimi-rukami-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762317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i0.wp.com/zhenskie-uvlecheniya.ru/wp-content/uploads/2017/09/tcvetok-iz-sinelnoi-provoloki-svoimi-rukami-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12" y="707707"/>
            <a:ext cx="7623175" cy="5442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47664" y="620688"/>
            <a:ext cx="5253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Этапы создания мультфильма: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772816"/>
            <a:ext cx="8408199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Идея (сценарий)</a:t>
            </a:r>
          </a:p>
          <a:p>
            <a:pPr marL="342900" indent="-342900">
              <a:buAutoNum type="arabicPeriod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Раскадровка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Изготовление героев и декораций для мультфильма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Озвучиваем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Снимаем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Монтаж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Просмотр мультфильма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Деревья из синельной проволо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2656"/>
            <a:ext cx="5256584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еревья из синельной проволо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8255"/>
            <a:ext cx="7344816" cy="6429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Деревья из синельной проволо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88032"/>
            <a:ext cx="6048672" cy="656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75656" y="2636912"/>
            <a:ext cx="6747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azbukivedia.ru/wa-data/public/photos/23/56/5623/5623.9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6478">
            <a:off x="281403" y="187679"/>
            <a:ext cx="4263253" cy="282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ra\Desktop\000\111\схемы сенильн пр\сениль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1164">
            <a:off x="3761314" y="-39934"/>
            <a:ext cx="4187156" cy="313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i0.wp.com/zhenskie-uvlecheniya.ru/wp-content/uploads/2017/09/tcvetok-iz-sinelnoi-provoloki-svoimi-rukami-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0435">
            <a:off x="130775" y="3240698"/>
            <a:ext cx="4208941" cy="3277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Деревья из синельной проволоки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708920"/>
            <a:ext cx="3717011" cy="3947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ениль1.jpg"/>
          <p:cNvPicPr>
            <a:picLocks noChangeAspect="1"/>
          </p:cNvPicPr>
          <p:nvPr/>
        </p:nvPicPr>
        <p:blipFill>
          <a:blip r:embed="rId3" cstate="print"/>
          <a:srcRect t="36614" r="4430" b="17081"/>
          <a:stretch>
            <a:fillRect/>
          </a:stretch>
        </p:blipFill>
        <p:spPr>
          <a:xfrm>
            <a:off x="395536" y="404664"/>
            <a:ext cx="853244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95536" y="4005064"/>
            <a:ext cx="8408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Берем 3 проволоки и перекручиваем между собой по середине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приблизительно на 5 см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620688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ениль2.jpg"/>
          <p:cNvPicPr>
            <a:picLocks noChangeAspect="1"/>
          </p:cNvPicPr>
          <p:nvPr/>
        </p:nvPicPr>
        <p:blipFill>
          <a:blip r:embed="rId3" cstate="print"/>
          <a:srcRect l="21650" r="16138" b="-69"/>
          <a:stretch>
            <a:fillRect/>
          </a:stretch>
        </p:blipFill>
        <p:spPr>
          <a:xfrm>
            <a:off x="539552" y="260648"/>
            <a:ext cx="8064896" cy="4104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653136"/>
            <a:ext cx="8567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Отгибаем оставшиеся концы проволоки вверх  по 1 отрезку для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головы и хвоста, вниз по 2 отрезка – для лап.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76672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ениль3.jpg"/>
          <p:cNvPicPr>
            <a:picLocks noChangeAspect="1"/>
          </p:cNvPicPr>
          <p:nvPr/>
        </p:nvPicPr>
        <p:blipFill>
          <a:blip r:embed="rId3" cstate="print"/>
          <a:srcRect l="17713" t="18457" r="8263" b="21611"/>
          <a:stretch>
            <a:fillRect/>
          </a:stretch>
        </p:blipFill>
        <p:spPr>
          <a:xfrm>
            <a:off x="1187624" y="260648"/>
            <a:ext cx="676875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4509120"/>
            <a:ext cx="8801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Нижние концы проволоки складываем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попалам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перекручиваем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между собой, оставляя маленькое колечко – подушечки лап.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476672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ениль4.jpg"/>
          <p:cNvPicPr>
            <a:picLocks noChangeAspect="1"/>
          </p:cNvPicPr>
          <p:nvPr/>
        </p:nvPicPr>
        <p:blipFill>
          <a:blip r:embed="rId3" cstate="print"/>
          <a:srcRect l="40550" t="20560" r="11413" b="30092"/>
          <a:stretch>
            <a:fillRect/>
          </a:stretch>
        </p:blipFill>
        <p:spPr>
          <a:xfrm>
            <a:off x="1907704" y="260648"/>
            <a:ext cx="5184576" cy="3989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051720" y="476672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581128"/>
            <a:ext cx="8139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Берем еще проволоку и складываем ее по спирали, от узкого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конца к широкому, отгибая ушки.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ениль5.jpg"/>
          <p:cNvPicPr>
            <a:picLocks noChangeAspect="1"/>
          </p:cNvPicPr>
          <p:nvPr/>
        </p:nvPicPr>
        <p:blipFill>
          <a:blip r:embed="rId3" cstate="print"/>
          <a:srcRect l="29137" t="19977" r="11413" b="24297"/>
          <a:stretch>
            <a:fillRect/>
          </a:stretch>
        </p:blipFill>
        <p:spPr>
          <a:xfrm>
            <a:off x="1907704" y="332656"/>
            <a:ext cx="594015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51520" y="4365104"/>
            <a:ext cx="8538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Загибаем с одной стороны проволоку колечком – это хвост.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Вторую проволоку соединяем с головой и обкручиваем остаток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проволоки вокруг шеи.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548680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619</Words>
  <Application>Microsoft Office PowerPoint</Application>
  <PresentationFormat>Экран (4:3)</PresentationFormat>
  <Paragraphs>75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Цель: познакомить педагогов с практикой   развития конструктивных способностей детей дошкольного возраста посредством использования синельной проволоки.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</dc:creator>
  <cp:lastModifiedBy>ra</cp:lastModifiedBy>
  <cp:revision>26</cp:revision>
  <dcterms:created xsi:type="dcterms:W3CDTF">2024-04-23T13:38:29Z</dcterms:created>
  <dcterms:modified xsi:type="dcterms:W3CDTF">2024-05-02T16:50:53Z</dcterms:modified>
</cp:coreProperties>
</file>